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FFA" initials="FF" lastIdx="3" clrIdx="0">
    <p:extLst>
      <p:ext uri="{19B8F6BF-5375-455C-9EA6-DF929625EA0E}">
        <p15:presenceInfo xmlns:p15="http://schemas.microsoft.com/office/powerpoint/2012/main" userId="F F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5AA"/>
    <a:srgbClr val="48B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6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16:09:28.330" idx="2">
    <p:pos x="4528" y="3934"/>
    <p:text>Správný tvar data je s mezerami za tečkou případně za názvem měsíce. Podle normy ČSN 01 6910:2007 jsou časové údaje odděleny dvojtečkou (např. 22:30)</p:text>
    <p:extLst mod="1">
      <p:ext uri="{C676402C-5697-4E1C-873F-D02D1690AC5C}">
        <p15:threadingInfo xmlns:p15="http://schemas.microsoft.com/office/powerpoint/2012/main" timeZoneBias="-120"/>
      </p:ext>
    </p:extLst>
  </p:cm>
  <p:cm authorId="1" dt="2018-07-25T16:14:24.395" idx="3">
    <p:pos x="3838" y="0"/>
    <p:text>Použijte vaši fotku, nebo fotku z free fotobanek typu unsplash.com. Nepoužívejte fotografie, ke kterým nemáte povolení k dalšímu šíření. Použít můžete i obrazový materiál z grafického balíčku  NA ROVINU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16:09:28.330" idx="2">
    <p:pos x="4528" y="3934"/>
    <p:text>Správný tvar data je s mezerami za tečkou případně za názvem měsíce. Podle normy ČSN 01 6910:2007 jsou časové údaje odděleny dvojtečkou (např. 22:30)</p:text>
    <p:extLst mod="1">
      <p:ext uri="{C676402C-5697-4E1C-873F-D02D1690AC5C}">
        <p15:threadingInfo xmlns:p15="http://schemas.microsoft.com/office/powerpoint/2012/main" timeZoneBias="-120"/>
      </p:ext>
    </p:extLst>
  </p:cm>
  <p:cm authorId="1" dt="2018-07-25T16:14:24.395" idx="3">
    <p:pos x="3838" y="0"/>
    <p:text>Použijte vaši fotku, nebo fotku z free fotobanek typu unsplash.com. Nepoužívejte fotografie, ke kterým nemáte povolení k dalšímu šíření. Použít můžete i obrazový materiál z grafického balíčku  NA ROVINU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4073236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01310" y="5031344"/>
            <a:ext cx="7058960" cy="906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akce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01310" y="4391099"/>
            <a:ext cx="5551316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Jméno, titulek</a:t>
            </a:r>
            <a:endParaRPr lang="cs-CZ" dirty="0"/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4701310" y="6149939"/>
            <a:ext cx="555131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datum</a:t>
            </a:r>
            <a:r>
              <a:rPr lang="cs-CZ" sz="1600" dirty="0" smtClean="0"/>
              <a:t> l </a:t>
            </a:r>
            <a:r>
              <a:rPr lang="cs-CZ" dirty="0" smtClean="0"/>
              <a:t>čas</a:t>
            </a:r>
            <a:r>
              <a:rPr lang="cs-CZ" sz="1800" dirty="0" smtClean="0"/>
              <a:t> </a:t>
            </a:r>
            <a:r>
              <a:rPr lang="cs-CZ" sz="1600" dirty="0" smtClean="0"/>
              <a:t>l  </a:t>
            </a:r>
            <a:r>
              <a:rPr lang="cs-CZ" dirty="0" smtClean="0"/>
              <a:t>místo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7" y="4391099"/>
            <a:ext cx="3346401" cy="20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4073236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01310" y="5031344"/>
            <a:ext cx="7058960" cy="906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akce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01310" y="4391099"/>
            <a:ext cx="5551316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Jméno, titulek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4701310" y="6149939"/>
            <a:ext cx="555131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datum</a:t>
            </a:r>
            <a:r>
              <a:rPr lang="cs-CZ" sz="1600" dirty="0" smtClean="0"/>
              <a:t> l </a:t>
            </a:r>
            <a:r>
              <a:rPr lang="cs-CZ" dirty="0" smtClean="0"/>
              <a:t>čas</a:t>
            </a:r>
            <a:r>
              <a:rPr lang="cs-CZ" sz="1800" dirty="0" smtClean="0"/>
              <a:t> </a:t>
            </a:r>
            <a:r>
              <a:rPr lang="cs-CZ" sz="1600" dirty="0" smtClean="0"/>
              <a:t>l  </a:t>
            </a:r>
            <a:r>
              <a:rPr lang="cs-CZ" dirty="0" smtClean="0"/>
              <a:t>místo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7" y="4391099"/>
            <a:ext cx="3346401" cy="2092829"/>
          </a:xfrm>
          <a:prstGeom prst="rect">
            <a:avLst/>
          </a:prstGeom>
        </p:spPr>
      </p:pic>
      <p:sp>
        <p:nvSpPr>
          <p:cNvPr id="16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10252626" y="2295236"/>
            <a:ext cx="1939374" cy="1778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36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5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096000" y="1936278"/>
            <a:ext cx="54071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Toto je šablona pro vytvoření „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Používejte jen obrazový materiál, ke kterému vlastníte povolení pro šíření (copyright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Tedy buďto váš vlastní, nebo z free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fotobanek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typu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unsplash.com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Písmo používejte vždy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Kód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modré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barvy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TDZ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1400" dirty="0" err="1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1575aa</a:t>
            </a:r>
            <a:r>
              <a:rPr lang="cs-CZ" sz="1400" dirty="0">
                <a:solidFill>
                  <a:srgbClr val="157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(R)Červená 21, (G)Zelená 117, (B)Modrá 170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Nikdy nepoužívejte jinou barvu!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Soubor exportujte do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(Soubor – Uložit jako – formát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4" y="1075943"/>
            <a:ext cx="5292316" cy="3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5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2773" y="1851952"/>
            <a:ext cx="87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Použít můžete i toto oficiální pozadí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84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 FFA</dc:creator>
  <cp:lastModifiedBy>F FFA</cp:lastModifiedBy>
  <cp:revision>20</cp:revision>
  <dcterms:created xsi:type="dcterms:W3CDTF">2018-05-17T08:12:35Z</dcterms:created>
  <dcterms:modified xsi:type="dcterms:W3CDTF">2018-08-21T13:21:48Z</dcterms:modified>
</cp:coreProperties>
</file>